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9"/>
  </p:notesMasterIdLst>
  <p:sldIdLst>
    <p:sldId id="256" r:id="rId2"/>
    <p:sldId id="258" r:id="rId3"/>
    <p:sldId id="260" r:id="rId4"/>
    <p:sldId id="262" r:id="rId5"/>
    <p:sldId id="264" r:id="rId6"/>
    <p:sldId id="266" r:id="rId7"/>
    <p:sldId id="268" r:id="rId8"/>
  </p:sldIdLst>
  <p:sldSz cx="9144000" cy="5143500" type="screen16x9"/>
  <p:notesSz cx="6858000" cy="9144000"/>
  <p:embeddedFontLst>
    <p:embeddedFont>
      <p:font typeface="Montserrat" panose="020B0604020202020204" charset="0"/>
      <p:regular r:id="rId10"/>
      <p:bold r:id="rId11"/>
      <p:italic r:id="rId12"/>
      <p:boldItalic r:id="rId13"/>
    </p:embeddedFont>
    <p:embeddedFont>
      <p:font typeface="Montserrat ExtraBold" panose="020B0604020202020204" charset="0"/>
      <p:bold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2" d="100"/>
          <a:sy n="142" d="100"/>
        </p:scale>
        <p:origin x="714" y="11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3d05f5c716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3d05f5c716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3d05f5c7165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3d05f5c7165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d05f5c7165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3d05f5c7165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d05f5c7165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d05f5c7165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d05fb0108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d05fb0108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9648a9e89c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9648a9e89c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12782"/>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2846550" y="1685450"/>
            <a:ext cx="3450900" cy="13428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pt-BR">
                <a:solidFill>
                  <a:schemeClr val="lt1"/>
                </a:solidFill>
                <a:latin typeface="Montserrat ExtraBold"/>
                <a:ea typeface="Montserrat ExtraBold"/>
                <a:cs typeface="Montserrat ExtraBold"/>
                <a:sym typeface="Montserrat ExtraBold"/>
              </a:rPr>
              <a:t>TÍTULO</a:t>
            </a:r>
            <a:endParaRPr>
              <a:solidFill>
                <a:schemeClr val="lt1"/>
              </a:solidFill>
              <a:latin typeface="Montserrat ExtraBold"/>
              <a:ea typeface="Montserrat ExtraBold"/>
              <a:cs typeface="Montserrat ExtraBold"/>
              <a:sym typeface="Montserrat ExtraBold"/>
            </a:endParaRPr>
          </a:p>
        </p:txBody>
      </p:sp>
      <p:pic>
        <p:nvPicPr>
          <p:cNvPr id="55" name="Google Shape;55;p13" title="TEC-26.png"/>
          <p:cNvPicPr preferRelativeResize="0"/>
          <p:nvPr/>
        </p:nvPicPr>
        <p:blipFill>
          <a:blip r:embed="rId3">
            <a:alphaModFix/>
          </a:blip>
          <a:stretch>
            <a:fillRect/>
          </a:stretch>
        </p:blipFill>
        <p:spPr>
          <a:xfrm>
            <a:off x="8002992" y="4264711"/>
            <a:ext cx="885873" cy="535500"/>
          </a:xfrm>
          <a:prstGeom prst="rect">
            <a:avLst/>
          </a:prstGeom>
          <a:noFill/>
          <a:ln>
            <a:noFill/>
          </a:ln>
        </p:spPr>
      </p:pic>
      <p:sp>
        <p:nvSpPr>
          <p:cNvPr id="56" name="Google Shape;56;p13"/>
          <p:cNvSpPr txBox="1">
            <a:spLocks noGrp="1"/>
          </p:cNvSpPr>
          <p:nvPr>
            <p:ph type="body" idx="4294967295"/>
          </p:nvPr>
        </p:nvSpPr>
        <p:spPr>
          <a:xfrm>
            <a:off x="1293900" y="3028250"/>
            <a:ext cx="6556200" cy="412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sz="1300">
                <a:solidFill>
                  <a:schemeClr val="lt1"/>
                </a:solidFill>
                <a:latin typeface="Montserrat"/>
                <a:ea typeface="Montserrat"/>
                <a:cs typeface="Montserrat"/>
                <a:sym typeface="Montserrat"/>
              </a:rPr>
              <a:t>Nome:</a:t>
            </a:r>
            <a:endParaRPr sz="1300">
              <a:solidFill>
                <a:schemeClr val="lt1"/>
              </a:solidFill>
              <a:latin typeface="Montserrat"/>
              <a:ea typeface="Montserrat"/>
              <a:cs typeface="Montserrat"/>
              <a:sym typeface="Montserrat"/>
            </a:endParaRPr>
          </a:p>
          <a:p>
            <a:pPr marL="0" lvl="0" indent="0" algn="l" rtl="0">
              <a:spcBef>
                <a:spcPts val="1200"/>
              </a:spcBef>
              <a:spcAft>
                <a:spcPts val="1200"/>
              </a:spcAft>
              <a:buNone/>
            </a:pPr>
            <a:endParaRPr sz="1300">
              <a:solidFill>
                <a:schemeClr val="lt1"/>
              </a:solidFill>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pic>
        <p:nvPicPr>
          <p:cNvPr id="69" name="Google Shape;69;p15" title="TEC PPT-09.png"/>
          <p:cNvPicPr preferRelativeResize="0"/>
          <p:nvPr/>
        </p:nvPicPr>
        <p:blipFill>
          <a:blip r:embed="rId3">
            <a:alphaModFix/>
          </a:blip>
          <a:stretch>
            <a:fillRect/>
          </a:stretch>
        </p:blipFill>
        <p:spPr>
          <a:xfrm>
            <a:off x="0" y="0"/>
            <a:ext cx="9144003" cy="5143501"/>
          </a:xfrm>
          <a:prstGeom prst="rect">
            <a:avLst/>
          </a:prstGeom>
          <a:noFill/>
          <a:ln>
            <a:noFill/>
          </a:ln>
        </p:spPr>
      </p:pic>
      <p:sp>
        <p:nvSpPr>
          <p:cNvPr id="70" name="Google Shape;70;p15"/>
          <p:cNvSpPr txBox="1">
            <a:spLocks noGrp="1"/>
          </p:cNvSpPr>
          <p:nvPr>
            <p:ph type="title"/>
          </p:nvPr>
        </p:nvSpPr>
        <p:spPr>
          <a:xfrm>
            <a:off x="311700" y="445025"/>
            <a:ext cx="6365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pt-BR" b="1">
                <a:solidFill>
                  <a:schemeClr val="lt1"/>
                </a:solidFill>
                <a:latin typeface="Montserrat"/>
                <a:ea typeface="Montserrat"/>
                <a:cs typeface="Montserrat"/>
                <a:sym typeface="Montserrat"/>
              </a:rPr>
              <a:t>TÍTULO</a:t>
            </a:r>
            <a:endParaRPr b="1">
              <a:solidFill>
                <a:schemeClr val="lt1"/>
              </a:solidFill>
              <a:latin typeface="Montserrat"/>
              <a:ea typeface="Montserrat"/>
              <a:cs typeface="Montserrat"/>
              <a:sym typeface="Montserrat"/>
            </a:endParaRPr>
          </a:p>
        </p:txBody>
      </p:sp>
      <p:sp>
        <p:nvSpPr>
          <p:cNvPr id="71" name="Google Shape;71;p15"/>
          <p:cNvSpPr txBox="1">
            <a:spLocks noGrp="1"/>
          </p:cNvSpPr>
          <p:nvPr>
            <p:ph type="body" idx="1"/>
          </p:nvPr>
        </p:nvSpPr>
        <p:spPr>
          <a:xfrm>
            <a:off x="311700" y="1343025"/>
            <a:ext cx="5717700" cy="23526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pt-BR" sz="1300">
                <a:solidFill>
                  <a:schemeClr val="lt1"/>
                </a:solidFill>
                <a:latin typeface="Montserrat"/>
                <a:ea typeface="Montserrat"/>
                <a:cs typeface="Montserrat"/>
                <a:sym typeface="Montserrat"/>
              </a:rPr>
              <a:t>Lorem ipsum dolor sit amet, consectetur adipiscing elit, sed do eiusmod tempor incidente ut labore et dolore magna aliqua. Ut enim ad minim veniam, quis nostrud exercitation ullamco laboris nisi ut aliquip ex ea comodo consequat. Duis aute irure dolor in reprehenderit in voluptate velit esse cillum dolore eu fugiat nulla pariatur. Excepteur sint occaecat cupidatat non proident, sunt in culpa qui officia deserunt mollit anim id est laborum.</a:t>
            </a:r>
            <a:endParaRPr sz="1900">
              <a:solidFill>
                <a:schemeClr val="lt1"/>
              </a:solidFill>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3" name="Google Shape;83;p17" title="TEC PPT-10.png"/>
          <p:cNvPicPr preferRelativeResize="0"/>
          <p:nvPr/>
        </p:nvPicPr>
        <p:blipFill>
          <a:blip r:embed="rId3">
            <a:alphaModFix/>
          </a:blip>
          <a:stretch>
            <a:fillRect/>
          </a:stretch>
        </p:blipFill>
        <p:spPr>
          <a:xfrm>
            <a:off x="0" y="0"/>
            <a:ext cx="9144003" cy="5143501"/>
          </a:xfrm>
          <a:prstGeom prst="rect">
            <a:avLst/>
          </a:prstGeom>
          <a:noFill/>
          <a:ln>
            <a:noFill/>
          </a:ln>
        </p:spPr>
      </p:pic>
      <p:sp>
        <p:nvSpPr>
          <p:cNvPr id="84" name="Google Shape;84;p17"/>
          <p:cNvSpPr txBox="1">
            <a:spLocks noGrp="1"/>
          </p:cNvSpPr>
          <p:nvPr>
            <p:ph type="title"/>
          </p:nvPr>
        </p:nvSpPr>
        <p:spPr>
          <a:xfrm>
            <a:off x="302175" y="1473725"/>
            <a:ext cx="6365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pt-BR" b="1">
                <a:latin typeface="Montserrat"/>
                <a:ea typeface="Montserrat"/>
                <a:cs typeface="Montserrat"/>
                <a:sym typeface="Montserrat"/>
              </a:rPr>
              <a:t>TÍTULO</a:t>
            </a:r>
            <a:endParaRPr b="1">
              <a:latin typeface="Montserrat"/>
              <a:ea typeface="Montserrat"/>
              <a:cs typeface="Montserrat"/>
              <a:sym typeface="Montserrat"/>
            </a:endParaRPr>
          </a:p>
        </p:txBody>
      </p:sp>
      <p:sp>
        <p:nvSpPr>
          <p:cNvPr id="85" name="Google Shape;85;p17"/>
          <p:cNvSpPr txBox="1">
            <a:spLocks noGrp="1"/>
          </p:cNvSpPr>
          <p:nvPr>
            <p:ph type="body" idx="1"/>
          </p:nvPr>
        </p:nvSpPr>
        <p:spPr>
          <a:xfrm>
            <a:off x="302175" y="2371725"/>
            <a:ext cx="8324100" cy="23526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pt-BR" sz="1300">
                <a:solidFill>
                  <a:schemeClr val="dk1"/>
                </a:solidFill>
                <a:latin typeface="Montserrat"/>
                <a:ea typeface="Montserrat"/>
                <a:cs typeface="Montserrat"/>
                <a:sym typeface="Montserrat"/>
              </a:rPr>
              <a:t>Lorem ipsum dolor sit amet, consectetur adipiscing elit, sed do eiusmod tempor incidente ut labore et dolore magna aliqua. Ut enim ad minim veniam, quis nostrud exercitation ullamco laboris nisi ut aliquip ex ea comodo consequat. Duis aute irure dolor in reprehenderit in voluptate velit esse cillum dolore eu fugiat nulla pariatur. Excepteur sint occaecat cupidatat non proident, sunt in culpa qui officia deserunt mollit anim id est laborum.</a:t>
            </a:r>
            <a:endParaRPr sz="1900">
              <a:solidFill>
                <a:schemeClr val="dk1"/>
              </a:solidFill>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19" title="TEC PPT-23.png"/>
          <p:cNvPicPr preferRelativeResize="0"/>
          <p:nvPr/>
        </p:nvPicPr>
        <p:blipFill>
          <a:blip r:embed="rId3">
            <a:alphaModFix/>
          </a:blip>
          <a:stretch>
            <a:fillRect/>
          </a:stretch>
        </p:blipFill>
        <p:spPr>
          <a:xfrm>
            <a:off x="0" y="0"/>
            <a:ext cx="9144003" cy="5143501"/>
          </a:xfrm>
          <a:prstGeom prst="rect">
            <a:avLst/>
          </a:prstGeom>
          <a:noFill/>
          <a:ln>
            <a:noFill/>
          </a:ln>
        </p:spPr>
      </p:pic>
      <p:sp>
        <p:nvSpPr>
          <p:cNvPr id="98" name="Google Shape;98;p19"/>
          <p:cNvSpPr txBox="1">
            <a:spLocks noGrp="1"/>
          </p:cNvSpPr>
          <p:nvPr>
            <p:ph type="title"/>
          </p:nvPr>
        </p:nvSpPr>
        <p:spPr>
          <a:xfrm>
            <a:off x="311700" y="445025"/>
            <a:ext cx="6365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pt-BR" b="1">
                <a:latin typeface="Montserrat"/>
                <a:ea typeface="Montserrat"/>
                <a:cs typeface="Montserrat"/>
                <a:sym typeface="Montserrat"/>
              </a:rPr>
              <a:t>TÍTULO</a:t>
            </a:r>
            <a:endParaRPr b="1">
              <a:latin typeface="Montserrat"/>
              <a:ea typeface="Montserrat"/>
              <a:cs typeface="Montserrat"/>
              <a:sym typeface="Montserrat"/>
            </a:endParaRPr>
          </a:p>
        </p:txBody>
      </p:sp>
      <p:sp>
        <p:nvSpPr>
          <p:cNvPr id="99" name="Google Shape;99;p19"/>
          <p:cNvSpPr txBox="1">
            <a:spLocks noGrp="1"/>
          </p:cNvSpPr>
          <p:nvPr>
            <p:ph type="body" idx="1"/>
          </p:nvPr>
        </p:nvSpPr>
        <p:spPr>
          <a:xfrm>
            <a:off x="311700" y="1343025"/>
            <a:ext cx="8324100" cy="23526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pt-BR" sz="1300">
                <a:solidFill>
                  <a:schemeClr val="dk1"/>
                </a:solidFill>
                <a:latin typeface="Montserrat"/>
                <a:ea typeface="Montserrat"/>
                <a:cs typeface="Montserrat"/>
                <a:sym typeface="Montserrat"/>
              </a:rPr>
              <a:t>Lorem ipsum dolor sit amet, consectetur adipiscing elit, sed do eiusmod tempor incidente ut labore et dolore magna aliqua. Ut enim ad minim veniam, quis nostrud exercitation ullamco laboris nisi ut aliquip ex ea comodo consequat. Duis aute irure dolor in reprehenderit in voluptate velit esse cillum dolore eu fugiat nulla pariatur. Excepteur sint occaecat cupidatat non proident, sunt in culpa qui officia deserunt mollit anim id est laborum.</a:t>
            </a:r>
            <a:endParaRPr sz="1900">
              <a:solidFill>
                <a:schemeClr val="dk1"/>
              </a:solidFill>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21" title="TEC PPT-20.png"/>
          <p:cNvPicPr preferRelativeResize="0"/>
          <p:nvPr/>
        </p:nvPicPr>
        <p:blipFill>
          <a:blip r:embed="rId3">
            <a:alphaModFix/>
          </a:blip>
          <a:stretch>
            <a:fillRect/>
          </a:stretch>
        </p:blipFill>
        <p:spPr>
          <a:xfrm>
            <a:off x="0" y="0"/>
            <a:ext cx="9144003" cy="5143501"/>
          </a:xfrm>
          <a:prstGeom prst="rect">
            <a:avLst/>
          </a:prstGeom>
          <a:noFill/>
          <a:ln>
            <a:noFill/>
          </a:ln>
        </p:spPr>
      </p:pic>
      <p:sp>
        <p:nvSpPr>
          <p:cNvPr id="112" name="Google Shape;112;p21"/>
          <p:cNvSpPr txBox="1">
            <a:spLocks noGrp="1"/>
          </p:cNvSpPr>
          <p:nvPr>
            <p:ph type="title"/>
          </p:nvPr>
        </p:nvSpPr>
        <p:spPr>
          <a:xfrm>
            <a:off x="311700" y="445025"/>
            <a:ext cx="6365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pt-BR" b="1">
                <a:solidFill>
                  <a:schemeClr val="lt1"/>
                </a:solidFill>
                <a:latin typeface="Montserrat"/>
                <a:ea typeface="Montserrat"/>
                <a:cs typeface="Montserrat"/>
                <a:sym typeface="Montserrat"/>
              </a:rPr>
              <a:t>TÍTULO</a:t>
            </a:r>
            <a:endParaRPr b="1">
              <a:solidFill>
                <a:schemeClr val="lt1"/>
              </a:solidFill>
              <a:latin typeface="Montserrat"/>
              <a:ea typeface="Montserrat"/>
              <a:cs typeface="Montserrat"/>
              <a:sym typeface="Montserrat"/>
            </a:endParaRPr>
          </a:p>
        </p:txBody>
      </p:sp>
      <p:sp>
        <p:nvSpPr>
          <p:cNvPr id="113" name="Google Shape;113;p21"/>
          <p:cNvSpPr txBox="1">
            <a:spLocks noGrp="1"/>
          </p:cNvSpPr>
          <p:nvPr>
            <p:ph type="body" idx="1"/>
          </p:nvPr>
        </p:nvSpPr>
        <p:spPr>
          <a:xfrm>
            <a:off x="311700" y="1343025"/>
            <a:ext cx="8324100" cy="23526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pt-BR" sz="1300">
                <a:solidFill>
                  <a:schemeClr val="lt1"/>
                </a:solidFill>
                <a:latin typeface="Montserrat"/>
                <a:ea typeface="Montserrat"/>
                <a:cs typeface="Montserrat"/>
                <a:sym typeface="Montserrat"/>
              </a:rPr>
              <a:t>Lorem ipsum dolor sit amet, consectetur adipiscing elit, sed do eiusmod tempor incidente ut labore et dolore magna aliqua. Ut enim ad minim veniam, quis nostrud exercitation ullamco laboris nisi ut aliquip ex ea comodo consequat. Duis aute irure dolor in reprehenderit in voluptate velit esse cillum dolore eu fugiat nulla pariatur. Excepteur sint occaecat cupidatat non proident, sunt in culpa qui officia deserunt mollit anim id est laborum.</a:t>
            </a:r>
            <a:endParaRPr sz="1900">
              <a:solidFill>
                <a:schemeClr val="lt1"/>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23" title="TEC PPT-28.png"/>
          <p:cNvPicPr preferRelativeResize="0"/>
          <p:nvPr/>
        </p:nvPicPr>
        <p:blipFill>
          <a:blip r:embed="rId3">
            <a:alphaModFix/>
          </a:blip>
          <a:stretch>
            <a:fillRect/>
          </a:stretch>
        </p:blipFill>
        <p:spPr>
          <a:xfrm>
            <a:off x="0" y="0"/>
            <a:ext cx="9143997" cy="5143490"/>
          </a:xfrm>
          <a:prstGeom prst="rect">
            <a:avLst/>
          </a:prstGeom>
          <a:noFill/>
          <a:ln>
            <a:noFill/>
          </a:ln>
        </p:spPr>
      </p:pic>
      <p:sp>
        <p:nvSpPr>
          <p:cNvPr id="126" name="Google Shape;126;p23"/>
          <p:cNvSpPr txBox="1">
            <a:spLocks noGrp="1"/>
          </p:cNvSpPr>
          <p:nvPr>
            <p:ph type="title"/>
          </p:nvPr>
        </p:nvSpPr>
        <p:spPr>
          <a:xfrm>
            <a:off x="311700" y="445025"/>
            <a:ext cx="6365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pt-BR" b="1">
                <a:latin typeface="Montserrat"/>
                <a:ea typeface="Montserrat"/>
                <a:cs typeface="Montserrat"/>
                <a:sym typeface="Montserrat"/>
              </a:rPr>
              <a:t>TÍTULO</a:t>
            </a:r>
            <a:endParaRPr b="1">
              <a:latin typeface="Montserrat"/>
              <a:ea typeface="Montserrat"/>
              <a:cs typeface="Montserrat"/>
              <a:sym typeface="Montserrat"/>
            </a:endParaRPr>
          </a:p>
        </p:txBody>
      </p:sp>
      <p:sp>
        <p:nvSpPr>
          <p:cNvPr id="127" name="Google Shape;127;p23"/>
          <p:cNvSpPr txBox="1">
            <a:spLocks noGrp="1"/>
          </p:cNvSpPr>
          <p:nvPr>
            <p:ph type="body" idx="1"/>
          </p:nvPr>
        </p:nvSpPr>
        <p:spPr>
          <a:xfrm>
            <a:off x="311700" y="1343025"/>
            <a:ext cx="5717700" cy="23526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pt-BR" sz="1300">
                <a:solidFill>
                  <a:schemeClr val="dk1"/>
                </a:solidFill>
                <a:latin typeface="Montserrat"/>
                <a:ea typeface="Montserrat"/>
                <a:cs typeface="Montserrat"/>
                <a:sym typeface="Montserrat"/>
              </a:rPr>
              <a:t>Lorem ipsum dolor sit amet, consectetur adipiscing elit, sed do eiusmod tempor incidente ut labore et dolore magna aliqua. Ut enim ad minim veniam, quis nostrud exercitation ullamco laboris nisi ut aliquip ex ea comodo consequat. Duis aute irure dolor in reprehenderit in voluptate velit esse cillum dolore eu fugiat nulla pariatur. Excepteur sint occaecat cupidatat non proident, sunt in culpa qui officia deserunt mollit anim id est laborum.</a:t>
            </a:r>
            <a:endParaRPr sz="1900">
              <a:solidFill>
                <a:schemeClr val="dk1"/>
              </a:solidFill>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p25" title="TEC PPT-32.png"/>
          <p:cNvPicPr preferRelativeResize="0"/>
          <p:nvPr/>
        </p:nvPicPr>
        <p:blipFill>
          <a:blip r:embed="rId3">
            <a:alphaModFix/>
          </a:blip>
          <a:stretch>
            <a:fillRect/>
          </a:stretch>
        </p:blipFill>
        <p:spPr>
          <a:xfrm>
            <a:off x="0" y="0"/>
            <a:ext cx="9144018" cy="5143501"/>
          </a:xfrm>
          <a:prstGeom prst="rect">
            <a:avLst/>
          </a:prstGeom>
          <a:noFill/>
          <a:ln>
            <a:noFill/>
          </a:ln>
        </p:spPr>
      </p:pic>
      <p:sp>
        <p:nvSpPr>
          <p:cNvPr id="140" name="Google Shape;140;p25"/>
          <p:cNvSpPr txBox="1">
            <a:spLocks noGrp="1"/>
          </p:cNvSpPr>
          <p:nvPr>
            <p:ph type="title"/>
          </p:nvPr>
        </p:nvSpPr>
        <p:spPr>
          <a:xfrm>
            <a:off x="311700" y="445025"/>
            <a:ext cx="6365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pt-BR" b="1">
                <a:latin typeface="Montserrat"/>
                <a:ea typeface="Montserrat"/>
                <a:cs typeface="Montserrat"/>
                <a:sym typeface="Montserrat"/>
              </a:rPr>
              <a:t>TÍTULO</a:t>
            </a:r>
            <a:endParaRPr b="1">
              <a:latin typeface="Montserrat"/>
              <a:ea typeface="Montserrat"/>
              <a:cs typeface="Montserrat"/>
              <a:sym typeface="Montserrat"/>
            </a:endParaRPr>
          </a:p>
        </p:txBody>
      </p:sp>
      <p:sp>
        <p:nvSpPr>
          <p:cNvPr id="141" name="Google Shape;141;p25"/>
          <p:cNvSpPr txBox="1">
            <a:spLocks noGrp="1"/>
          </p:cNvSpPr>
          <p:nvPr>
            <p:ph type="body" idx="1"/>
          </p:nvPr>
        </p:nvSpPr>
        <p:spPr>
          <a:xfrm>
            <a:off x="311700" y="1343025"/>
            <a:ext cx="8324100" cy="23526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pt-BR" sz="1300">
                <a:solidFill>
                  <a:schemeClr val="dk1"/>
                </a:solidFill>
                <a:latin typeface="Montserrat"/>
                <a:ea typeface="Montserrat"/>
                <a:cs typeface="Montserrat"/>
                <a:sym typeface="Montserrat"/>
              </a:rPr>
              <a:t>Lorem ipsum dolor sit amet, consectetur adipiscing elit, sed do eiusmod tempor incidente ut labore et dolore magna aliqua. Ut enim ad minim veniam, quis nostrud exercitation ullamco laboris nisi ut aliquip ex ea comodo consequat. Duis aute irure dolor in reprehenderit in voluptate velit esse cillum dolore eu fugiat nulla pariatur. Excepteur sint occaecat cupidatat non proident, sunt in culpa qui officia deserunt mollit anim id est laborum.</a:t>
            </a:r>
            <a:endParaRPr sz="1900">
              <a:solidFill>
                <a:schemeClr val="dk1"/>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471</Words>
  <Application>Microsoft Office PowerPoint</Application>
  <PresentationFormat>Apresentação na tela (16:9)</PresentationFormat>
  <Paragraphs>14</Paragraphs>
  <Slides>7</Slides>
  <Notes>7</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7</vt:i4>
      </vt:variant>
    </vt:vector>
  </HeadingPairs>
  <TitlesOfParts>
    <vt:vector size="11" baseType="lpstr">
      <vt:lpstr>Montserrat ExtraBold</vt:lpstr>
      <vt:lpstr>Montserrat</vt:lpstr>
      <vt:lpstr>Arial</vt:lpstr>
      <vt:lpstr>Simple Light</vt:lpstr>
      <vt:lpstr>TÍTULO</vt:lpstr>
      <vt:lpstr>TÍTULO</vt:lpstr>
      <vt:lpstr>TÍTULO</vt:lpstr>
      <vt:lpstr>TÍTULO</vt:lpstr>
      <vt:lpstr>TÍTULO</vt:lpstr>
      <vt:lpstr>TÍTULO</vt:lpstr>
      <vt:lpstr>TÍTULO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dc:title>
  <dc:creator>Thaíse</dc:creator>
  <cp:lastModifiedBy>Thaise Jorge Mendonça</cp:lastModifiedBy>
  <cp:revision>1</cp:revision>
  <dcterms:modified xsi:type="dcterms:W3CDTF">2026-08-21T20:03:38Z</dcterms:modified>
</cp:coreProperties>
</file>